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2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AB4E1D-7E8B-4DD6-9FD6-FA408D3DD27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91CEFA-0A39-4D12-8BEF-CBFCCD727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238" y="467544"/>
            <a:ext cx="2117988" cy="168193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170856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市民パソコン塾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１１月</a:t>
            </a:r>
            <a:r>
              <a:rPr kumimoji="1" lang="ja-JP" altLang="en-US" sz="3600" b="1" dirty="0" smtClean="0"/>
              <a:t>休講</a:t>
            </a:r>
            <a:r>
              <a:rPr kumimoji="1" lang="ja-JP" altLang="en-US" sz="3600" dirty="0" smtClean="0"/>
              <a:t>のお知らせ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26314" y="2267744"/>
            <a:ext cx="6377940" cy="6264696"/>
          </a:xfrm>
        </p:spPr>
        <p:txBody>
          <a:bodyPr/>
          <a:lstStyle/>
          <a:p>
            <a:pPr algn="ctr"/>
            <a:r>
              <a:rPr kumimoji="1" lang="ja-JP" altLang="en-US" sz="4800" dirty="0" smtClean="0"/>
              <a:t>１１月　１日（金）</a:t>
            </a:r>
            <a:endParaRPr kumimoji="1" lang="en-US" altLang="ja-JP" sz="4800" dirty="0" smtClean="0"/>
          </a:p>
          <a:p>
            <a:pPr algn="ctr"/>
            <a:r>
              <a:rPr lang="ja-JP" altLang="en-US" sz="4800" dirty="0" smtClean="0"/>
              <a:t>１１月２１日（木）</a:t>
            </a:r>
            <a:endParaRPr lang="en-US" altLang="ja-JP" sz="4800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sz="2800" dirty="0" smtClean="0"/>
              <a:t>誠</a:t>
            </a:r>
            <a:r>
              <a:rPr lang="ja-JP" altLang="en-US" sz="2800" dirty="0"/>
              <a:t>に勝手ではございますが</a:t>
            </a:r>
            <a:r>
              <a:rPr lang="ja-JP" altLang="en-US" sz="2800" dirty="0" smtClean="0"/>
              <a:t>、上記日程</a:t>
            </a:r>
            <a:r>
              <a:rPr lang="ja-JP" altLang="en-US" sz="2800" dirty="0"/>
              <a:t>は</a:t>
            </a:r>
            <a:r>
              <a:rPr lang="ja-JP" altLang="en-US" sz="2800" dirty="0" smtClean="0"/>
              <a:t>臨時休講と</a:t>
            </a:r>
            <a:r>
              <a:rPr lang="ja-JP" altLang="en-US" sz="2800" dirty="0"/>
              <a:t>させていただきます。</a:t>
            </a:r>
          </a:p>
          <a:p>
            <a:pPr marL="0" indent="0">
              <a:buNone/>
            </a:pPr>
            <a:r>
              <a:rPr lang="ja-JP" altLang="en-US" sz="2800" dirty="0"/>
              <a:t>お客様にはご不便とご迷惑をお掛けいたしますが、ご了承の程、よろしくお願いいたします。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　　　　　　　　　市民</a:t>
            </a:r>
            <a:r>
              <a:rPr lang="ja-JP" altLang="en-US" dirty="0"/>
              <a:t>パソコン</a:t>
            </a:r>
            <a:r>
              <a:rPr lang="ja-JP" altLang="en-US" dirty="0" smtClean="0"/>
              <a:t>塾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　　　　　　　　　イオンモールつがる柏校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6670577"/>
            <a:ext cx="2132856" cy="220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51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クール</vt:lpstr>
      <vt:lpstr>市民パソコン塾 １１月休講のお知らせ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</cp:revision>
  <dcterms:created xsi:type="dcterms:W3CDTF">2019-10-24T04:18:35Z</dcterms:created>
  <dcterms:modified xsi:type="dcterms:W3CDTF">2019-10-24T05:44:27Z</dcterms:modified>
</cp:coreProperties>
</file>